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61" r:id="rId5"/>
    <p:sldId id="260" r:id="rId6"/>
    <p:sldId id="264" r:id="rId7"/>
    <p:sldId id="265" r:id="rId8"/>
    <p:sldId id="266" r:id="rId9"/>
    <p:sldId id="259" r:id="rId10"/>
    <p:sldId id="262" r:id="rId11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987" autoAdjust="0"/>
    <p:restoredTop sz="94660"/>
  </p:normalViewPr>
  <p:slideViewPr>
    <p:cSldViewPr snapToGrid="0">
      <p:cViewPr>
        <p:scale>
          <a:sx n="50" d="100"/>
          <a:sy n="50" d="100"/>
        </p:scale>
        <p:origin x="1878" y="144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1196855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72844440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2656076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53897190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4324709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4756291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22829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13487124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772384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05369889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2031362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3F86970-75AF-4E2F-BE2A-C490F48243D5}" type="datetimeFigureOut">
              <a:rPr lang="ko-KR" altLang="en-US" smtClean="0"/>
              <a:t>2020-09-11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AF53290-CACB-423E-88A3-736F285662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54162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직선 화살표 연결선 4"/>
          <p:cNvCxnSpPr/>
          <p:nvPr/>
        </p:nvCxnSpPr>
        <p:spPr>
          <a:xfrm>
            <a:off x="3649133" y="3234267"/>
            <a:ext cx="2520000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직선 화살표 연결선 6"/>
          <p:cNvCxnSpPr/>
          <p:nvPr/>
        </p:nvCxnSpPr>
        <p:spPr>
          <a:xfrm flipH="1" flipV="1">
            <a:off x="4909133" y="1974267"/>
            <a:ext cx="0" cy="2520000"/>
          </a:xfrm>
          <a:prstGeom prst="straightConnector1">
            <a:avLst/>
          </a:prstGeom>
          <a:ln w="38100">
            <a:solidFill>
              <a:srgbClr val="0070C0"/>
            </a:solidFill>
            <a:tailEnd type="triangle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직선 화살표 연결선 8"/>
          <p:cNvCxnSpPr/>
          <p:nvPr/>
        </p:nvCxnSpPr>
        <p:spPr>
          <a:xfrm flipV="1">
            <a:off x="4009133" y="2341033"/>
            <a:ext cx="1800000" cy="1800000"/>
          </a:xfrm>
          <a:prstGeom prst="straightConnector1">
            <a:avLst/>
          </a:prstGeom>
          <a:ln w="38100">
            <a:solidFill>
              <a:srgbClr val="00B050"/>
            </a:solidFill>
            <a:tailEnd type="triangle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2" name="원호 11"/>
          <p:cNvSpPr/>
          <p:nvPr/>
        </p:nvSpPr>
        <p:spPr>
          <a:xfrm rot="8114113">
            <a:off x="3736643" y="3756431"/>
            <a:ext cx="539394" cy="742143"/>
          </a:xfrm>
          <a:prstGeom prst="arc">
            <a:avLst>
              <a:gd name="adj1" fmla="val 19266127"/>
              <a:gd name="adj2" fmla="val 15680418"/>
            </a:avLst>
          </a:prstGeom>
          <a:ln w="28575">
            <a:solidFill>
              <a:srgbClr val="00B050"/>
            </a:solidFill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원호 12"/>
          <p:cNvSpPr/>
          <p:nvPr/>
        </p:nvSpPr>
        <p:spPr>
          <a:xfrm rot="16775551" flipV="1">
            <a:off x="5568853" y="2894112"/>
            <a:ext cx="919440" cy="629607"/>
          </a:xfrm>
          <a:prstGeom prst="arc">
            <a:avLst>
              <a:gd name="adj1" fmla="val 14944829"/>
              <a:gd name="adj2" fmla="val 12115186"/>
            </a:avLst>
          </a:prstGeom>
          <a:ln w="28575">
            <a:solidFill>
              <a:srgbClr val="FF0000"/>
            </a:solidFill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4" name="원호 13"/>
          <p:cNvSpPr/>
          <p:nvPr/>
        </p:nvSpPr>
        <p:spPr>
          <a:xfrm flipV="1">
            <a:off x="4441669" y="1873893"/>
            <a:ext cx="1011059" cy="404949"/>
          </a:xfrm>
          <a:prstGeom prst="arc">
            <a:avLst>
              <a:gd name="adj1" fmla="val 16200000"/>
              <a:gd name="adj2" fmla="val 10715135"/>
            </a:avLst>
          </a:prstGeom>
          <a:ln w="28575">
            <a:solidFill>
              <a:srgbClr val="0070C0"/>
            </a:solidFill>
            <a:tailEnd type="arrow" w="sm" len="sm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98206631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그림 3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760686" y="1143153"/>
            <a:ext cx="2424368" cy="46553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256955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직선 화살표 연결선 4"/>
          <p:cNvCxnSpPr/>
          <p:nvPr/>
        </p:nvCxnSpPr>
        <p:spPr>
          <a:xfrm>
            <a:off x="3649133" y="3234267"/>
            <a:ext cx="2520000" cy="0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직선 화살표 연결선 6"/>
          <p:cNvCxnSpPr/>
          <p:nvPr/>
        </p:nvCxnSpPr>
        <p:spPr>
          <a:xfrm flipH="1" flipV="1">
            <a:off x="4909133" y="1974267"/>
            <a:ext cx="0" cy="2520000"/>
          </a:xfrm>
          <a:prstGeom prst="straightConnector1">
            <a:avLst/>
          </a:prstGeom>
          <a:ln w="38100">
            <a:solidFill>
              <a:srgbClr val="0070C0"/>
            </a:solidFill>
            <a:tailEnd type="triangle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직선 화살표 연결선 8"/>
          <p:cNvCxnSpPr/>
          <p:nvPr/>
        </p:nvCxnSpPr>
        <p:spPr>
          <a:xfrm flipV="1">
            <a:off x="4009133" y="2341033"/>
            <a:ext cx="1800000" cy="1800000"/>
          </a:xfrm>
          <a:prstGeom prst="straightConnector1">
            <a:avLst/>
          </a:prstGeom>
          <a:ln w="38100">
            <a:solidFill>
              <a:srgbClr val="00B050"/>
            </a:solidFill>
            <a:tailEnd type="triangle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직사각형 7"/>
          <p:cNvSpPr/>
          <p:nvPr/>
        </p:nvSpPr>
        <p:spPr>
          <a:xfrm>
            <a:off x="4311120" y="1016811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0" name="직사각형 9"/>
          <p:cNvSpPr/>
          <p:nvPr/>
        </p:nvSpPr>
        <p:spPr>
          <a:xfrm>
            <a:off x="6529133" y="2869558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" name="직사각형 10"/>
          <p:cNvSpPr/>
          <p:nvPr/>
        </p:nvSpPr>
        <p:spPr>
          <a:xfrm>
            <a:off x="4311120" y="4692759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5" name="직사각형 14"/>
          <p:cNvSpPr/>
          <p:nvPr/>
        </p:nvSpPr>
        <p:spPr>
          <a:xfrm>
            <a:off x="5933820" y="1396752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6" name="직사각형 15"/>
          <p:cNvSpPr/>
          <p:nvPr/>
        </p:nvSpPr>
        <p:spPr>
          <a:xfrm>
            <a:off x="2043196" y="2862792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7" name="직사각형 16"/>
          <p:cNvSpPr/>
          <p:nvPr/>
        </p:nvSpPr>
        <p:spPr>
          <a:xfrm>
            <a:off x="2389134" y="3949809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814127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직선 화살표 연결선 4"/>
          <p:cNvCxnSpPr/>
          <p:nvPr/>
        </p:nvCxnSpPr>
        <p:spPr>
          <a:xfrm>
            <a:off x="4200525" y="2727000"/>
            <a:ext cx="3600000" cy="1800000"/>
          </a:xfrm>
          <a:prstGeom prst="straightConnector1">
            <a:avLst/>
          </a:prstGeom>
          <a:ln w="38100">
            <a:solidFill>
              <a:srgbClr val="FF0000"/>
            </a:solidFill>
            <a:tailEnd type="triangl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직선 화살표 연결선 6"/>
          <p:cNvCxnSpPr/>
          <p:nvPr/>
        </p:nvCxnSpPr>
        <p:spPr>
          <a:xfrm flipV="1">
            <a:off x="6000525" y="1629000"/>
            <a:ext cx="0" cy="3996000"/>
          </a:xfrm>
          <a:prstGeom prst="straightConnector1">
            <a:avLst/>
          </a:prstGeom>
          <a:ln w="38100">
            <a:solidFill>
              <a:srgbClr val="0070C0"/>
            </a:solidFill>
            <a:tailEnd type="triangl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직선 화살표 연결선 8"/>
          <p:cNvCxnSpPr/>
          <p:nvPr/>
        </p:nvCxnSpPr>
        <p:spPr>
          <a:xfrm flipV="1">
            <a:off x="4200525" y="2727000"/>
            <a:ext cx="3600000" cy="1800000"/>
          </a:xfrm>
          <a:prstGeom prst="straightConnector1">
            <a:avLst/>
          </a:prstGeom>
          <a:ln w="38100">
            <a:solidFill>
              <a:srgbClr val="00B050"/>
            </a:solidFill>
            <a:tailEnd type="triangl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2671160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그룹 3"/>
          <p:cNvGrpSpPr/>
          <p:nvPr/>
        </p:nvGrpSpPr>
        <p:grpSpPr>
          <a:xfrm>
            <a:off x="3943687" y="1078939"/>
            <a:ext cx="3896434" cy="4723211"/>
            <a:chOff x="3943687" y="1078939"/>
            <a:chExt cx="3896434" cy="4723211"/>
          </a:xfrm>
        </p:grpSpPr>
        <p:grpSp>
          <p:nvGrpSpPr>
            <p:cNvPr id="3" name="그룹 2"/>
            <p:cNvGrpSpPr/>
            <p:nvPr/>
          </p:nvGrpSpPr>
          <p:grpSpPr>
            <a:xfrm rot="5400000">
              <a:off x="4388048" y="2685143"/>
              <a:ext cx="3042297" cy="3191718"/>
              <a:chOff x="3139818" y="1787836"/>
              <a:chExt cx="3042297" cy="3189137"/>
            </a:xfrm>
            <a:scene3d>
              <a:camera prst="orthographicFront">
                <a:rot lat="0" lon="0" rev="0"/>
              </a:camera>
              <a:lightRig rig="threePt" dir="t"/>
            </a:scene3d>
          </p:grpSpPr>
          <p:sp>
            <p:nvSpPr>
              <p:cNvPr id="2" name="왼쪽 화살표 1"/>
              <p:cNvSpPr/>
              <p:nvPr/>
            </p:nvSpPr>
            <p:spPr>
              <a:xfrm rot="5400000">
                <a:off x="4233711" y="1260043"/>
                <a:ext cx="868396" cy="1923982"/>
              </a:xfrm>
              <a:prstGeom prst="leftArrow">
                <a:avLst/>
              </a:prstGeom>
              <a:solidFill>
                <a:srgbClr val="FF0000"/>
              </a:solidFill>
              <a:sp3d z="139700">
                <a:bevelT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6" name="왼쪽 화살표 5"/>
              <p:cNvSpPr/>
              <p:nvPr/>
            </p:nvSpPr>
            <p:spPr>
              <a:xfrm rot="10800000">
                <a:off x="5313719" y="2383272"/>
                <a:ext cx="868396" cy="1923982"/>
              </a:xfrm>
              <a:prstGeom prst="leftArrow">
                <a:avLst/>
              </a:prstGeom>
              <a:solidFill>
                <a:srgbClr val="00B050"/>
              </a:solidFill>
              <a:sp3d z="139700">
                <a:bevelT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8" name="왼쪽 화살표 7"/>
              <p:cNvSpPr/>
              <p:nvPr/>
            </p:nvSpPr>
            <p:spPr>
              <a:xfrm rot="16200000">
                <a:off x="4190843" y="3442938"/>
                <a:ext cx="954133" cy="2113938"/>
              </a:xfrm>
              <a:prstGeom prst="leftArrow">
                <a:avLst>
                  <a:gd name="adj1" fmla="val 49263"/>
                  <a:gd name="adj2" fmla="val 50000"/>
                </a:avLst>
              </a:prstGeom>
              <a:solidFill>
                <a:srgbClr val="FF0000"/>
              </a:solidFill>
              <a:sp3d z="139700">
                <a:bevelT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  <p:sp>
            <p:nvSpPr>
              <p:cNvPr id="11" name="왼쪽 화살표 10"/>
              <p:cNvSpPr/>
              <p:nvPr/>
            </p:nvSpPr>
            <p:spPr>
              <a:xfrm>
                <a:off x="3139818" y="2406763"/>
                <a:ext cx="868396" cy="1923982"/>
              </a:xfrm>
              <a:prstGeom prst="leftArrow">
                <a:avLst/>
              </a:prstGeom>
              <a:solidFill>
                <a:srgbClr val="00B050"/>
              </a:solidFill>
              <a:sp3d z="139700">
                <a:bevelT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ko-KR" altLang="en-US"/>
              </a:p>
            </p:txBody>
          </p:sp>
        </p:grpSp>
        <p:sp>
          <p:nvSpPr>
            <p:cNvPr id="12" name="왼쪽 화살표 11"/>
            <p:cNvSpPr/>
            <p:nvPr/>
          </p:nvSpPr>
          <p:spPr>
            <a:xfrm rot="5400000">
              <a:off x="4264510" y="821344"/>
              <a:ext cx="1282335" cy="1923982"/>
            </a:xfrm>
            <a:prstGeom prst="leftArrow">
              <a:avLst/>
            </a:prstGeom>
            <a:solidFill>
              <a:srgbClr val="0070C0"/>
            </a:solidFill>
            <a:scene3d>
              <a:camera prst="orthographicFront">
                <a:rot lat="0" lon="0" rev="0"/>
              </a:camera>
              <a:lightRig rig="sof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3" name="왼쪽 화살표 12"/>
            <p:cNvSpPr/>
            <p:nvPr/>
          </p:nvSpPr>
          <p:spPr>
            <a:xfrm rot="16200000">
              <a:off x="6140188" y="854890"/>
              <a:ext cx="1475884" cy="1923982"/>
            </a:xfrm>
            <a:prstGeom prst="leftArrow">
              <a:avLst/>
            </a:prstGeom>
            <a:solidFill>
              <a:srgbClr val="0070C0"/>
            </a:solidFill>
            <a:scene3d>
              <a:camera prst="orthographicFront">
                <a:rot lat="0" lon="0" rev="0"/>
              </a:camera>
              <a:lightRig rig="soft" dir="t"/>
            </a:scene3d>
            <a:sp3d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242265253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직선 화살표 연결선 4"/>
          <p:cNvCxnSpPr/>
          <p:nvPr/>
        </p:nvCxnSpPr>
        <p:spPr>
          <a:xfrm>
            <a:off x="4200525" y="2727000"/>
            <a:ext cx="3600000" cy="1800000"/>
          </a:xfrm>
          <a:prstGeom prst="straightConnector1">
            <a:avLst/>
          </a:prstGeom>
          <a:ln w="38100">
            <a:solidFill>
              <a:srgbClr val="FF0000"/>
            </a:solidFill>
            <a:tailEnd type="triangl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직선 화살표 연결선 6"/>
          <p:cNvCxnSpPr/>
          <p:nvPr/>
        </p:nvCxnSpPr>
        <p:spPr>
          <a:xfrm flipV="1">
            <a:off x="6000525" y="1629000"/>
            <a:ext cx="0" cy="3996000"/>
          </a:xfrm>
          <a:prstGeom prst="straightConnector1">
            <a:avLst/>
          </a:prstGeom>
          <a:ln w="38100">
            <a:solidFill>
              <a:srgbClr val="0070C0"/>
            </a:solidFill>
            <a:tailEnd type="triangl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직선 화살표 연결선 8"/>
          <p:cNvCxnSpPr/>
          <p:nvPr/>
        </p:nvCxnSpPr>
        <p:spPr>
          <a:xfrm flipV="1">
            <a:off x="4200525" y="2727000"/>
            <a:ext cx="3600000" cy="1800000"/>
          </a:xfrm>
          <a:prstGeom prst="straightConnector1">
            <a:avLst/>
          </a:prstGeom>
          <a:ln w="38100">
            <a:solidFill>
              <a:srgbClr val="00B050"/>
            </a:solidFill>
            <a:tailEnd type="triangl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8" name="원호 7"/>
          <p:cNvSpPr/>
          <p:nvPr/>
        </p:nvSpPr>
        <p:spPr>
          <a:xfrm rot="9191275">
            <a:off x="3133040" y="3263308"/>
            <a:ext cx="1910361" cy="2628433"/>
          </a:xfrm>
          <a:prstGeom prst="arc">
            <a:avLst>
              <a:gd name="adj1" fmla="val 3382110"/>
              <a:gd name="adj2" fmla="val 18545356"/>
            </a:avLst>
          </a:prstGeom>
          <a:ln w="28575">
            <a:solidFill>
              <a:srgbClr val="00B050"/>
            </a:solidFill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0" name="원호 9"/>
          <p:cNvSpPr/>
          <p:nvPr/>
        </p:nvSpPr>
        <p:spPr>
          <a:xfrm rot="10800000" flipV="1">
            <a:off x="4113967" y="1026533"/>
            <a:ext cx="3731043" cy="1494356"/>
          </a:xfrm>
          <a:prstGeom prst="arc">
            <a:avLst>
              <a:gd name="adj1" fmla="val 18739317"/>
              <a:gd name="adj2" fmla="val 13686357"/>
            </a:avLst>
          </a:prstGeom>
          <a:ln w="28575">
            <a:solidFill>
              <a:srgbClr val="0070C0"/>
            </a:solidFill>
            <a:tailEnd type="arrow" w="sm" len="sm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" name="원호 10"/>
          <p:cNvSpPr/>
          <p:nvPr/>
        </p:nvSpPr>
        <p:spPr>
          <a:xfrm rot="12210154" flipH="1">
            <a:off x="6798058" y="3130674"/>
            <a:ext cx="1936593" cy="2664525"/>
          </a:xfrm>
          <a:prstGeom prst="arc">
            <a:avLst>
              <a:gd name="adj1" fmla="val 2814195"/>
              <a:gd name="adj2" fmla="val 18642069"/>
            </a:avLst>
          </a:prstGeom>
          <a:ln w="28575">
            <a:solidFill>
              <a:srgbClr val="FF0000"/>
            </a:solidFill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" name="타원 1"/>
          <p:cNvSpPr/>
          <p:nvPr/>
        </p:nvSpPr>
        <p:spPr>
          <a:xfrm>
            <a:off x="7032912" y="885726"/>
            <a:ext cx="743274" cy="743274"/>
          </a:xfrm>
          <a:prstGeom prst="ellips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+</a:t>
            </a:r>
            <a:endParaRPr lang="ko-KR" altLang="en-US" sz="4400" b="1" dirty="0"/>
          </a:p>
        </p:txBody>
      </p:sp>
      <p:sp>
        <p:nvSpPr>
          <p:cNvPr id="12" name="타원 11"/>
          <p:cNvSpPr/>
          <p:nvPr/>
        </p:nvSpPr>
        <p:spPr>
          <a:xfrm>
            <a:off x="4224865" y="895558"/>
            <a:ext cx="743274" cy="743274"/>
          </a:xfrm>
          <a:prstGeom prst="ellips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-</a:t>
            </a:r>
            <a:endParaRPr lang="ko-KR" altLang="en-US" sz="4400" b="1" dirty="0"/>
          </a:p>
        </p:txBody>
      </p:sp>
      <p:sp>
        <p:nvSpPr>
          <p:cNvPr id="13" name="타원 12"/>
          <p:cNvSpPr/>
          <p:nvPr/>
        </p:nvSpPr>
        <p:spPr>
          <a:xfrm>
            <a:off x="7032912" y="5253363"/>
            <a:ext cx="743274" cy="743274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+</a:t>
            </a:r>
            <a:endParaRPr lang="ko-KR" altLang="en-US" sz="4400" b="1" dirty="0"/>
          </a:p>
        </p:txBody>
      </p:sp>
      <p:sp>
        <p:nvSpPr>
          <p:cNvPr id="14" name="타원 13"/>
          <p:cNvSpPr/>
          <p:nvPr/>
        </p:nvSpPr>
        <p:spPr>
          <a:xfrm>
            <a:off x="8267541" y="3122627"/>
            <a:ext cx="743274" cy="743274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-</a:t>
            </a:r>
            <a:endParaRPr lang="ko-KR" altLang="en-US" sz="4400" b="1" dirty="0"/>
          </a:p>
        </p:txBody>
      </p:sp>
      <p:sp>
        <p:nvSpPr>
          <p:cNvPr id="15" name="타원 14"/>
          <p:cNvSpPr/>
          <p:nvPr/>
        </p:nvSpPr>
        <p:spPr>
          <a:xfrm>
            <a:off x="4226073" y="5253363"/>
            <a:ext cx="743274" cy="743274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+</a:t>
            </a:r>
            <a:endParaRPr lang="ko-KR" altLang="en-US" sz="4400" b="1" dirty="0"/>
          </a:p>
        </p:txBody>
      </p:sp>
      <p:sp>
        <p:nvSpPr>
          <p:cNvPr id="16" name="타원 15"/>
          <p:cNvSpPr/>
          <p:nvPr/>
        </p:nvSpPr>
        <p:spPr>
          <a:xfrm>
            <a:off x="3110685" y="3103214"/>
            <a:ext cx="743274" cy="743274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-</a:t>
            </a:r>
            <a:endParaRPr lang="ko-KR" altLang="en-US" sz="4400" b="1" dirty="0"/>
          </a:p>
        </p:txBody>
      </p:sp>
      <p:sp>
        <p:nvSpPr>
          <p:cNvPr id="3" name="TextBox 2"/>
          <p:cNvSpPr txBox="1"/>
          <p:nvPr/>
        </p:nvSpPr>
        <p:spPr>
          <a:xfrm>
            <a:off x="7896902" y="4200060"/>
            <a:ext cx="75708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400" dirty="0" smtClean="0">
                <a:solidFill>
                  <a:srgbClr val="FF0000"/>
                </a:solidFill>
              </a:rPr>
              <a:t>X</a:t>
            </a:r>
            <a:endParaRPr lang="ko-KR" altLang="en-US" sz="4400" dirty="0">
              <a:solidFill>
                <a:srgbClr val="FF00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609549" y="4291157"/>
            <a:ext cx="75708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400" dirty="0" smtClean="0">
                <a:solidFill>
                  <a:srgbClr val="00B050"/>
                </a:solidFill>
              </a:rPr>
              <a:t>Y</a:t>
            </a:r>
            <a:endParaRPr lang="ko-KR" altLang="en-US" sz="4400" dirty="0">
              <a:solidFill>
                <a:srgbClr val="00B050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5759635" y="820421"/>
            <a:ext cx="75708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400" dirty="0">
                <a:solidFill>
                  <a:srgbClr val="0070C0"/>
                </a:solidFill>
              </a:rPr>
              <a:t>Z</a:t>
            </a:r>
            <a:endParaRPr lang="ko-KR" altLang="en-US" sz="4400" dirty="0">
              <a:solidFill>
                <a:srgbClr val="0070C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042513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2"/>
          <p:cNvGrpSpPr/>
          <p:nvPr/>
        </p:nvGrpSpPr>
        <p:grpSpPr>
          <a:xfrm rot="16200000">
            <a:off x="7462248" y="443459"/>
            <a:ext cx="3850628" cy="4039750"/>
            <a:chOff x="3139818" y="1787836"/>
            <a:chExt cx="3042297" cy="3189137"/>
          </a:xfrm>
          <a:scene3d>
            <a:camera prst="orthographicFront">
              <a:rot lat="0" lon="0" rev="0"/>
            </a:camera>
            <a:lightRig rig="threePt" dir="t"/>
          </a:scene3d>
        </p:grpSpPr>
        <p:sp>
          <p:nvSpPr>
            <p:cNvPr id="2" name="왼쪽 화살표 1"/>
            <p:cNvSpPr/>
            <p:nvPr/>
          </p:nvSpPr>
          <p:spPr>
            <a:xfrm rot="5400000">
              <a:off x="4233711" y="1260043"/>
              <a:ext cx="868396" cy="1923982"/>
            </a:xfrm>
            <a:prstGeom prst="leftArrow">
              <a:avLst/>
            </a:prstGeom>
            <a:solidFill>
              <a:srgbClr val="FF0000"/>
            </a:solidFill>
            <a:sp3d z="139700"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6" name="왼쪽 화살표 5"/>
            <p:cNvSpPr/>
            <p:nvPr/>
          </p:nvSpPr>
          <p:spPr>
            <a:xfrm rot="10800000">
              <a:off x="5313719" y="2383272"/>
              <a:ext cx="868396" cy="1923982"/>
            </a:xfrm>
            <a:prstGeom prst="leftArrow">
              <a:avLst/>
            </a:prstGeom>
            <a:solidFill>
              <a:srgbClr val="00B050"/>
            </a:solidFill>
            <a:sp3d z="139700"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8" name="왼쪽 화살표 7"/>
            <p:cNvSpPr/>
            <p:nvPr/>
          </p:nvSpPr>
          <p:spPr>
            <a:xfrm rot="16200000">
              <a:off x="4190843" y="3442938"/>
              <a:ext cx="954133" cy="2113938"/>
            </a:xfrm>
            <a:prstGeom prst="leftArrow">
              <a:avLst>
                <a:gd name="adj1" fmla="val 49263"/>
                <a:gd name="adj2" fmla="val 50000"/>
              </a:avLst>
            </a:prstGeom>
            <a:solidFill>
              <a:srgbClr val="FF0000"/>
            </a:solidFill>
            <a:sp3d z="139700"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1" name="왼쪽 화살표 10"/>
            <p:cNvSpPr/>
            <p:nvPr/>
          </p:nvSpPr>
          <p:spPr>
            <a:xfrm>
              <a:off x="3139818" y="2406763"/>
              <a:ext cx="868396" cy="1923982"/>
            </a:xfrm>
            <a:prstGeom prst="leftArrow">
              <a:avLst/>
            </a:prstGeom>
            <a:solidFill>
              <a:srgbClr val="00B050"/>
            </a:solidFill>
            <a:sp3d z="139700"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sp>
        <p:nvSpPr>
          <p:cNvPr id="12" name="왼쪽 화살표 11"/>
          <p:cNvSpPr/>
          <p:nvPr/>
        </p:nvSpPr>
        <p:spPr>
          <a:xfrm rot="16200000">
            <a:off x="9708386" y="4477055"/>
            <a:ext cx="1282335" cy="1923982"/>
          </a:xfrm>
          <a:prstGeom prst="leftArrow">
            <a:avLst/>
          </a:prstGeom>
          <a:solidFill>
            <a:srgbClr val="0070C0"/>
          </a:solidFill>
          <a:scene3d>
            <a:camera prst="orthographicFront">
              <a:rot lat="0" lon="0" rev="0"/>
            </a:camera>
            <a:lightRig rig="sof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왼쪽 화살표 12"/>
          <p:cNvSpPr/>
          <p:nvPr/>
        </p:nvSpPr>
        <p:spPr>
          <a:xfrm rot="5400000">
            <a:off x="7639159" y="4443509"/>
            <a:ext cx="1475884" cy="1923982"/>
          </a:xfrm>
          <a:prstGeom prst="leftArrow">
            <a:avLst/>
          </a:prstGeom>
          <a:solidFill>
            <a:srgbClr val="0070C0"/>
          </a:solidFill>
          <a:scene3d>
            <a:camera prst="orthographicFront">
              <a:rot lat="0" lon="0" rev="0"/>
            </a:camera>
            <a:lightRig rig="sof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grpSp>
        <p:nvGrpSpPr>
          <p:cNvPr id="10" name="그룹 9"/>
          <p:cNvGrpSpPr/>
          <p:nvPr/>
        </p:nvGrpSpPr>
        <p:grpSpPr>
          <a:xfrm rot="10800000">
            <a:off x="718261" y="776057"/>
            <a:ext cx="5900130" cy="5304157"/>
            <a:chOff x="3110685" y="692480"/>
            <a:chExt cx="5900130" cy="5304157"/>
          </a:xfrm>
        </p:grpSpPr>
        <p:cxnSp>
          <p:nvCxnSpPr>
            <p:cNvPr id="14" name="직선 화살표 연결선 13"/>
            <p:cNvCxnSpPr/>
            <p:nvPr/>
          </p:nvCxnSpPr>
          <p:spPr>
            <a:xfrm>
              <a:off x="4200525" y="2727000"/>
              <a:ext cx="3600000" cy="1800000"/>
            </a:xfrm>
            <a:prstGeom prst="straightConnector1">
              <a:avLst/>
            </a:prstGeom>
            <a:ln w="38100">
              <a:solidFill>
                <a:srgbClr val="FF0000"/>
              </a:solidFill>
              <a:headEnd type="triangle" w="lg" len="med"/>
              <a:tailEnd type="none" w="lg" len="lg"/>
            </a:ln>
            <a:scene3d>
              <a:camera prst="orthographicFront"/>
              <a:lightRig rig="soft" dir="t"/>
            </a:scene3d>
            <a:sp3d>
              <a:bevelT/>
            </a:sp3d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5" name="직선 화살표 연결선 14"/>
            <p:cNvCxnSpPr/>
            <p:nvPr/>
          </p:nvCxnSpPr>
          <p:spPr>
            <a:xfrm flipV="1">
              <a:off x="6000525" y="1629000"/>
              <a:ext cx="0" cy="3996000"/>
            </a:xfrm>
            <a:prstGeom prst="straightConnector1">
              <a:avLst/>
            </a:prstGeom>
            <a:ln w="38100">
              <a:solidFill>
                <a:srgbClr val="0070C0"/>
              </a:solidFill>
              <a:headEnd type="triangle" w="lg" len="med"/>
              <a:tailEnd type="none" w="lg" len="lg"/>
            </a:ln>
            <a:scene3d>
              <a:camera prst="orthographicFront"/>
              <a:lightRig rig="soft" dir="t"/>
            </a:scene3d>
            <a:sp3d>
              <a:bevelT/>
            </a:sp3d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16" name="직선 화살표 연결선 15"/>
            <p:cNvCxnSpPr/>
            <p:nvPr/>
          </p:nvCxnSpPr>
          <p:spPr>
            <a:xfrm flipV="1">
              <a:off x="4200525" y="2727000"/>
              <a:ext cx="3600000" cy="1800000"/>
            </a:xfrm>
            <a:prstGeom prst="straightConnector1">
              <a:avLst/>
            </a:prstGeom>
            <a:ln w="38100">
              <a:solidFill>
                <a:srgbClr val="00B050"/>
              </a:solidFill>
              <a:headEnd type="triangle" w="lg" len="med"/>
              <a:tailEnd type="none" w="lg" len="lg"/>
            </a:ln>
            <a:scene3d>
              <a:camera prst="orthographicFront"/>
              <a:lightRig rig="soft" dir="t"/>
            </a:scene3d>
            <a:sp3d>
              <a:bevelT/>
            </a:sp3d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17" name="원호 16"/>
            <p:cNvSpPr/>
            <p:nvPr/>
          </p:nvSpPr>
          <p:spPr>
            <a:xfrm rot="9191275">
              <a:off x="3133040" y="3263308"/>
              <a:ext cx="1910361" cy="2628433"/>
            </a:xfrm>
            <a:prstGeom prst="arc">
              <a:avLst>
                <a:gd name="adj1" fmla="val 3382110"/>
                <a:gd name="adj2" fmla="val 18545356"/>
              </a:avLst>
            </a:prstGeom>
            <a:ln w="28575">
              <a:solidFill>
                <a:srgbClr val="00B050"/>
              </a:solidFill>
              <a:tailEnd type="arrow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8" name="원호 17"/>
            <p:cNvSpPr/>
            <p:nvPr/>
          </p:nvSpPr>
          <p:spPr>
            <a:xfrm rot="10800000" flipV="1">
              <a:off x="4113967" y="1026533"/>
              <a:ext cx="3731043" cy="1494356"/>
            </a:xfrm>
            <a:prstGeom prst="arc">
              <a:avLst>
                <a:gd name="adj1" fmla="val 18739317"/>
                <a:gd name="adj2" fmla="val 13686357"/>
              </a:avLst>
            </a:prstGeom>
            <a:ln w="28575">
              <a:solidFill>
                <a:srgbClr val="0070C0"/>
              </a:solidFill>
              <a:tailEnd type="arrow" w="sm" len="sm"/>
            </a:ln>
            <a:scene3d>
              <a:camera prst="orthographicFront"/>
              <a:lightRig rig="threePt" dir="t"/>
            </a:scene3d>
            <a:sp3d>
              <a:bevelT/>
            </a:sp3d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9" name="원호 18"/>
            <p:cNvSpPr/>
            <p:nvPr/>
          </p:nvSpPr>
          <p:spPr>
            <a:xfrm rot="12210154" flipH="1">
              <a:off x="6798058" y="3130674"/>
              <a:ext cx="1936593" cy="2664525"/>
            </a:xfrm>
            <a:prstGeom prst="arc">
              <a:avLst>
                <a:gd name="adj1" fmla="val 2814195"/>
                <a:gd name="adj2" fmla="val 18642069"/>
              </a:avLst>
            </a:prstGeom>
            <a:ln w="28575">
              <a:solidFill>
                <a:srgbClr val="FF0000"/>
              </a:solidFill>
              <a:tailEnd type="arrow" w="sm" len="sm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20" name="타원 19"/>
            <p:cNvSpPr/>
            <p:nvPr/>
          </p:nvSpPr>
          <p:spPr>
            <a:xfrm>
              <a:off x="7032912" y="885726"/>
              <a:ext cx="743274" cy="743274"/>
            </a:xfrm>
            <a:prstGeom prst="ellipse">
              <a:avLst/>
            </a:prstGeom>
            <a:solidFill>
              <a:srgbClr val="0070C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4400" b="1" dirty="0" smtClean="0"/>
                <a:t>+</a:t>
              </a:r>
              <a:endParaRPr lang="ko-KR" altLang="en-US" sz="4400" b="1" dirty="0"/>
            </a:p>
          </p:txBody>
        </p:sp>
        <p:sp>
          <p:nvSpPr>
            <p:cNvPr id="21" name="타원 20"/>
            <p:cNvSpPr/>
            <p:nvPr/>
          </p:nvSpPr>
          <p:spPr>
            <a:xfrm>
              <a:off x="4224865" y="895558"/>
              <a:ext cx="743274" cy="743274"/>
            </a:xfrm>
            <a:prstGeom prst="ellipse">
              <a:avLst/>
            </a:prstGeom>
            <a:solidFill>
              <a:srgbClr val="0070C0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4400" b="1" dirty="0" smtClean="0"/>
                <a:t>-</a:t>
              </a:r>
              <a:endParaRPr lang="ko-KR" altLang="en-US" sz="4400" b="1" dirty="0"/>
            </a:p>
          </p:txBody>
        </p:sp>
        <p:sp>
          <p:nvSpPr>
            <p:cNvPr id="22" name="타원 21"/>
            <p:cNvSpPr/>
            <p:nvPr/>
          </p:nvSpPr>
          <p:spPr>
            <a:xfrm>
              <a:off x="7032912" y="5253363"/>
              <a:ext cx="743274" cy="743274"/>
            </a:xfrm>
            <a:prstGeom prst="ellipse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4400" b="1" dirty="0" smtClean="0"/>
                <a:t>+</a:t>
              </a:r>
              <a:endParaRPr lang="ko-KR" altLang="en-US" sz="4400" b="1" dirty="0"/>
            </a:p>
          </p:txBody>
        </p:sp>
        <p:sp>
          <p:nvSpPr>
            <p:cNvPr id="23" name="타원 22"/>
            <p:cNvSpPr/>
            <p:nvPr/>
          </p:nvSpPr>
          <p:spPr>
            <a:xfrm>
              <a:off x="8267541" y="3122627"/>
              <a:ext cx="743274" cy="743274"/>
            </a:xfrm>
            <a:prstGeom prst="ellipse">
              <a:avLst/>
            </a:prstGeom>
            <a:solidFill>
              <a:srgbClr val="FF00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4400" b="1" dirty="0" smtClean="0"/>
                <a:t>-</a:t>
              </a:r>
              <a:endParaRPr lang="ko-KR" altLang="en-US" sz="4400" b="1" dirty="0"/>
            </a:p>
          </p:txBody>
        </p:sp>
        <p:sp>
          <p:nvSpPr>
            <p:cNvPr id="24" name="타원 23"/>
            <p:cNvSpPr/>
            <p:nvPr/>
          </p:nvSpPr>
          <p:spPr>
            <a:xfrm>
              <a:off x="4226073" y="5253363"/>
              <a:ext cx="743274" cy="743274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4400" b="1" dirty="0" smtClean="0"/>
                <a:t>+</a:t>
              </a:r>
              <a:endParaRPr lang="ko-KR" altLang="en-US" sz="4400" b="1" dirty="0"/>
            </a:p>
          </p:txBody>
        </p:sp>
        <p:sp>
          <p:nvSpPr>
            <p:cNvPr id="25" name="타원 24"/>
            <p:cNvSpPr/>
            <p:nvPr/>
          </p:nvSpPr>
          <p:spPr>
            <a:xfrm>
              <a:off x="3110685" y="3103214"/>
              <a:ext cx="743274" cy="743274"/>
            </a:xfrm>
            <a:prstGeom prst="ellipse">
              <a:avLst/>
            </a:prstGeom>
            <a:solidFill>
              <a:srgbClr val="00B05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US" altLang="ko-KR" sz="4400" b="1" dirty="0" smtClean="0"/>
                <a:t>-</a:t>
              </a:r>
              <a:endParaRPr lang="ko-KR" altLang="en-US" sz="4400" b="1" dirty="0"/>
            </a:p>
          </p:txBody>
        </p:sp>
        <p:sp>
          <p:nvSpPr>
            <p:cNvPr id="26" name="TextBox 25"/>
            <p:cNvSpPr txBox="1"/>
            <p:nvPr/>
          </p:nvSpPr>
          <p:spPr>
            <a:xfrm rot="10800000">
              <a:off x="7692889" y="4309360"/>
              <a:ext cx="757084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4400" dirty="0" smtClean="0">
                  <a:solidFill>
                    <a:srgbClr val="FF0000"/>
                  </a:solidFill>
                </a:rPr>
                <a:t>X</a:t>
              </a:r>
              <a:endParaRPr lang="ko-KR" altLang="en-US" sz="4400" dirty="0">
                <a:solidFill>
                  <a:srgbClr val="FF0000"/>
                </a:solidFill>
              </a:endParaRPr>
            </a:p>
          </p:txBody>
        </p:sp>
        <p:sp>
          <p:nvSpPr>
            <p:cNvPr id="27" name="TextBox 26"/>
            <p:cNvSpPr txBox="1"/>
            <p:nvPr/>
          </p:nvSpPr>
          <p:spPr>
            <a:xfrm rot="10800000">
              <a:off x="3322262" y="4299348"/>
              <a:ext cx="757084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4400" dirty="0" smtClean="0">
                  <a:solidFill>
                    <a:srgbClr val="00B050"/>
                  </a:solidFill>
                </a:rPr>
                <a:t>Y</a:t>
              </a:r>
              <a:endParaRPr lang="ko-KR" altLang="en-US" sz="4400" dirty="0">
                <a:solidFill>
                  <a:srgbClr val="00B050"/>
                </a:solidFill>
              </a:endParaRPr>
            </a:p>
          </p:txBody>
        </p:sp>
        <p:sp>
          <p:nvSpPr>
            <p:cNvPr id="28" name="TextBox 27"/>
            <p:cNvSpPr txBox="1"/>
            <p:nvPr/>
          </p:nvSpPr>
          <p:spPr>
            <a:xfrm rot="10800000">
              <a:off x="5533509" y="692480"/>
              <a:ext cx="757084" cy="76944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4400" dirty="0">
                  <a:solidFill>
                    <a:srgbClr val="0070C0"/>
                  </a:solidFill>
                </a:rPr>
                <a:t>Z</a:t>
              </a:r>
              <a:endParaRPr lang="ko-KR" altLang="en-US" sz="4400" dirty="0">
                <a:solidFill>
                  <a:srgbClr val="0070C0"/>
                </a:solidFill>
              </a:endParaRPr>
            </a:p>
          </p:txBody>
        </p:sp>
      </p:grpSp>
    </p:spTree>
    <p:extLst>
      <p:ext uri="{BB962C8B-B14F-4D97-AF65-F5344CB8AC3E}">
        <p14:creationId xmlns:p14="http://schemas.microsoft.com/office/powerpoint/2010/main" val="18598375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" name="그룹 2"/>
          <p:cNvGrpSpPr/>
          <p:nvPr/>
        </p:nvGrpSpPr>
        <p:grpSpPr>
          <a:xfrm rot="16200000">
            <a:off x="5115956" y="2814727"/>
            <a:ext cx="3850628" cy="4039750"/>
            <a:chOff x="3139818" y="1787836"/>
            <a:chExt cx="3042297" cy="3189137"/>
          </a:xfrm>
          <a:scene3d>
            <a:camera prst="orthographicFront">
              <a:rot lat="0" lon="0" rev="0"/>
            </a:camera>
            <a:lightRig rig="threePt" dir="t"/>
          </a:scene3d>
        </p:grpSpPr>
        <p:sp>
          <p:nvSpPr>
            <p:cNvPr id="2" name="왼쪽 화살표 1"/>
            <p:cNvSpPr/>
            <p:nvPr/>
          </p:nvSpPr>
          <p:spPr>
            <a:xfrm rot="5400000">
              <a:off x="4233711" y="1260043"/>
              <a:ext cx="868396" cy="1923982"/>
            </a:xfrm>
            <a:prstGeom prst="leftArrow">
              <a:avLst/>
            </a:prstGeom>
            <a:solidFill>
              <a:srgbClr val="FF0000"/>
            </a:solidFill>
            <a:sp3d z="139700"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6" name="왼쪽 화살표 5"/>
            <p:cNvSpPr/>
            <p:nvPr/>
          </p:nvSpPr>
          <p:spPr>
            <a:xfrm rot="10800000">
              <a:off x="5313719" y="2383272"/>
              <a:ext cx="868396" cy="1923982"/>
            </a:xfrm>
            <a:prstGeom prst="leftArrow">
              <a:avLst/>
            </a:prstGeom>
            <a:solidFill>
              <a:srgbClr val="00B050"/>
            </a:solidFill>
            <a:sp3d z="139700"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8" name="왼쪽 화살표 7"/>
            <p:cNvSpPr/>
            <p:nvPr/>
          </p:nvSpPr>
          <p:spPr>
            <a:xfrm rot="16200000">
              <a:off x="4190843" y="3442938"/>
              <a:ext cx="954133" cy="2113938"/>
            </a:xfrm>
            <a:prstGeom prst="leftArrow">
              <a:avLst>
                <a:gd name="adj1" fmla="val 49263"/>
                <a:gd name="adj2" fmla="val 50000"/>
              </a:avLst>
            </a:prstGeom>
            <a:solidFill>
              <a:srgbClr val="FF0000"/>
            </a:solidFill>
            <a:sp3d z="139700"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  <p:sp>
          <p:nvSpPr>
            <p:cNvPr id="11" name="왼쪽 화살표 10"/>
            <p:cNvSpPr/>
            <p:nvPr/>
          </p:nvSpPr>
          <p:spPr>
            <a:xfrm>
              <a:off x="3139818" y="2406763"/>
              <a:ext cx="868396" cy="1923982"/>
            </a:xfrm>
            <a:prstGeom prst="leftArrow">
              <a:avLst/>
            </a:prstGeom>
            <a:solidFill>
              <a:srgbClr val="00B050"/>
            </a:solidFill>
            <a:sp3d z="139700">
              <a:bevelT/>
            </a:sp3d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  <p:sp>
        <p:nvSpPr>
          <p:cNvPr id="12" name="왼쪽 화살표 11"/>
          <p:cNvSpPr/>
          <p:nvPr/>
        </p:nvSpPr>
        <p:spPr>
          <a:xfrm rot="16200000">
            <a:off x="1934681" y="4819955"/>
            <a:ext cx="1282335" cy="1923982"/>
          </a:xfrm>
          <a:prstGeom prst="leftArrow">
            <a:avLst/>
          </a:prstGeom>
          <a:solidFill>
            <a:srgbClr val="0070C0"/>
          </a:solidFill>
          <a:scene3d>
            <a:camera prst="orthographicFront">
              <a:rot lat="0" lon="0" rev="0"/>
            </a:camera>
            <a:lightRig rig="sof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왼쪽 화살표 12"/>
          <p:cNvSpPr/>
          <p:nvPr/>
        </p:nvSpPr>
        <p:spPr>
          <a:xfrm rot="5400000">
            <a:off x="1837906" y="2905018"/>
            <a:ext cx="1475884" cy="1923982"/>
          </a:xfrm>
          <a:prstGeom prst="leftArrow">
            <a:avLst/>
          </a:prstGeom>
          <a:solidFill>
            <a:srgbClr val="0070C0"/>
          </a:solidFill>
          <a:scene3d>
            <a:camera prst="orthographicFront">
              <a:rot lat="0" lon="0" rev="0"/>
            </a:camera>
            <a:lightRig rig="soft" dir="t"/>
          </a:scene3d>
          <a:sp3d>
            <a:bevelT/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4" name="직선 화살표 연결선 13"/>
          <p:cNvCxnSpPr/>
          <p:nvPr/>
        </p:nvCxnSpPr>
        <p:spPr>
          <a:xfrm flipH="1">
            <a:off x="5175250" y="1857431"/>
            <a:ext cx="3732740" cy="14893"/>
          </a:xfrm>
          <a:prstGeom prst="straightConnector1">
            <a:avLst/>
          </a:prstGeom>
          <a:ln w="38100">
            <a:solidFill>
              <a:srgbClr val="FF0000"/>
            </a:solidFill>
            <a:headEnd type="triangle" w="lg" len="med"/>
            <a:tailEnd type="non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직선 화살표 연결선 14"/>
          <p:cNvCxnSpPr/>
          <p:nvPr/>
        </p:nvCxnSpPr>
        <p:spPr>
          <a:xfrm>
            <a:off x="2613175" y="313143"/>
            <a:ext cx="0" cy="2590296"/>
          </a:xfrm>
          <a:prstGeom prst="straightConnector1">
            <a:avLst/>
          </a:prstGeom>
          <a:ln w="38100">
            <a:solidFill>
              <a:srgbClr val="0070C0"/>
            </a:solidFill>
            <a:headEnd type="triangle" w="lg" len="med"/>
            <a:tailEnd type="non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직선 화살표 연결선 15"/>
          <p:cNvCxnSpPr/>
          <p:nvPr/>
        </p:nvCxnSpPr>
        <p:spPr>
          <a:xfrm>
            <a:off x="7003242" y="832874"/>
            <a:ext cx="0" cy="1729082"/>
          </a:xfrm>
          <a:prstGeom prst="straightConnector1">
            <a:avLst/>
          </a:prstGeom>
          <a:ln w="38100">
            <a:solidFill>
              <a:srgbClr val="00B050"/>
            </a:solidFill>
            <a:headEnd type="triangle" w="lg" len="med"/>
            <a:tailEnd type="non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원호 16"/>
          <p:cNvSpPr/>
          <p:nvPr/>
        </p:nvSpPr>
        <p:spPr>
          <a:xfrm rot="5400000" flipH="1">
            <a:off x="6581096" y="352932"/>
            <a:ext cx="885764" cy="1218708"/>
          </a:xfrm>
          <a:prstGeom prst="arc">
            <a:avLst>
              <a:gd name="adj1" fmla="val 3382110"/>
              <a:gd name="adj2" fmla="val 18177801"/>
            </a:avLst>
          </a:prstGeom>
          <a:ln w="28575">
            <a:solidFill>
              <a:srgbClr val="00B050"/>
            </a:solidFill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8" name="원호 17"/>
          <p:cNvSpPr/>
          <p:nvPr/>
        </p:nvSpPr>
        <p:spPr>
          <a:xfrm rot="10800000" flipV="1">
            <a:off x="1474390" y="1274125"/>
            <a:ext cx="2278445" cy="912562"/>
          </a:xfrm>
          <a:prstGeom prst="arc">
            <a:avLst>
              <a:gd name="adj1" fmla="val 18739317"/>
              <a:gd name="adj2" fmla="val 13686357"/>
            </a:avLst>
          </a:prstGeom>
          <a:ln w="28575">
            <a:solidFill>
              <a:srgbClr val="0070C0"/>
            </a:solidFill>
            <a:tailEnd type="arrow" w="sm" len="sm"/>
          </a:ln>
          <a:scene3d>
            <a:camera prst="orthographicFront"/>
            <a:lightRig rig="threeP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9" name="원호 18"/>
          <p:cNvSpPr/>
          <p:nvPr/>
        </p:nvSpPr>
        <p:spPr>
          <a:xfrm rot="10800000" flipH="1">
            <a:off x="8242554" y="1157020"/>
            <a:ext cx="1039774" cy="1430608"/>
          </a:xfrm>
          <a:prstGeom prst="arc">
            <a:avLst>
              <a:gd name="adj1" fmla="val 2814195"/>
              <a:gd name="adj2" fmla="val 18642069"/>
            </a:avLst>
          </a:prstGeom>
          <a:ln w="28575">
            <a:solidFill>
              <a:srgbClr val="FF0000"/>
            </a:solidFill>
            <a:tailEnd type="arrow" w="sm" len="sm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0" name="타원 19"/>
          <p:cNvSpPr/>
          <p:nvPr/>
        </p:nvSpPr>
        <p:spPr>
          <a:xfrm>
            <a:off x="1177504" y="446652"/>
            <a:ext cx="743274" cy="743274"/>
          </a:xfrm>
          <a:prstGeom prst="ellips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-</a:t>
            </a:r>
            <a:endParaRPr lang="ko-KR" altLang="en-US" sz="4400" b="1" dirty="0"/>
          </a:p>
        </p:txBody>
      </p:sp>
      <p:sp>
        <p:nvSpPr>
          <p:cNvPr id="21" name="타원 20"/>
          <p:cNvSpPr/>
          <p:nvPr/>
        </p:nvSpPr>
        <p:spPr>
          <a:xfrm rot="10800000">
            <a:off x="3190281" y="438249"/>
            <a:ext cx="743274" cy="743274"/>
          </a:xfrm>
          <a:prstGeom prst="ellipse">
            <a:avLst/>
          </a:prstGeom>
          <a:solidFill>
            <a:srgbClr val="0070C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/>
              <a:t>+</a:t>
            </a:r>
            <a:endParaRPr lang="ko-KR" altLang="en-US" sz="4400" b="1" dirty="0"/>
          </a:p>
        </p:txBody>
      </p:sp>
      <p:sp>
        <p:nvSpPr>
          <p:cNvPr id="22" name="타원 21"/>
          <p:cNvSpPr/>
          <p:nvPr/>
        </p:nvSpPr>
        <p:spPr>
          <a:xfrm rot="10800000">
            <a:off x="8390804" y="2416868"/>
            <a:ext cx="743274" cy="743274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+</a:t>
            </a:r>
            <a:endParaRPr lang="ko-KR" altLang="en-US" sz="4400" b="1" dirty="0"/>
          </a:p>
        </p:txBody>
      </p:sp>
      <p:sp>
        <p:nvSpPr>
          <p:cNvPr id="23" name="타원 22"/>
          <p:cNvSpPr/>
          <p:nvPr/>
        </p:nvSpPr>
        <p:spPr>
          <a:xfrm rot="10800000">
            <a:off x="8379654" y="627797"/>
            <a:ext cx="743274" cy="743274"/>
          </a:xfrm>
          <a:prstGeom prst="ellipse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-</a:t>
            </a:r>
            <a:endParaRPr lang="ko-KR" altLang="en-US" sz="4400" b="1" dirty="0"/>
          </a:p>
        </p:txBody>
      </p:sp>
      <p:sp>
        <p:nvSpPr>
          <p:cNvPr id="24" name="타원 23"/>
          <p:cNvSpPr/>
          <p:nvPr/>
        </p:nvSpPr>
        <p:spPr>
          <a:xfrm rot="10800000">
            <a:off x="5708797" y="729335"/>
            <a:ext cx="743274" cy="743274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-</a:t>
            </a:r>
            <a:endParaRPr lang="ko-KR" altLang="en-US" sz="4400" b="1" dirty="0"/>
          </a:p>
        </p:txBody>
      </p:sp>
      <p:sp>
        <p:nvSpPr>
          <p:cNvPr id="25" name="타원 24"/>
          <p:cNvSpPr/>
          <p:nvPr/>
        </p:nvSpPr>
        <p:spPr>
          <a:xfrm rot="10800000">
            <a:off x="7499280" y="735101"/>
            <a:ext cx="743274" cy="743274"/>
          </a:xfrm>
          <a:prstGeom prst="ellipse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400" b="1" dirty="0" smtClean="0"/>
              <a:t>+</a:t>
            </a:r>
            <a:endParaRPr lang="ko-KR" altLang="en-US" sz="4400" b="1" dirty="0"/>
          </a:p>
        </p:txBody>
      </p:sp>
      <p:sp>
        <p:nvSpPr>
          <p:cNvPr id="26" name="TextBox 25"/>
          <p:cNvSpPr txBox="1"/>
          <p:nvPr/>
        </p:nvSpPr>
        <p:spPr>
          <a:xfrm>
            <a:off x="9282328" y="1426525"/>
            <a:ext cx="75708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400" dirty="0" smtClean="0">
                <a:solidFill>
                  <a:srgbClr val="FF0000"/>
                </a:solidFill>
              </a:rPr>
              <a:t>X</a:t>
            </a:r>
            <a:endParaRPr lang="ko-KR" altLang="en-US" sz="4400" dirty="0">
              <a:solidFill>
                <a:srgbClr val="FF0000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6742196" y="36415"/>
            <a:ext cx="75708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400" dirty="0" smtClean="0">
                <a:solidFill>
                  <a:srgbClr val="00B050"/>
                </a:solidFill>
              </a:rPr>
              <a:t>Y</a:t>
            </a:r>
            <a:endParaRPr lang="ko-KR" altLang="en-US" sz="4400" dirty="0">
              <a:solidFill>
                <a:srgbClr val="00B050"/>
              </a:solidFill>
            </a:endParaRPr>
          </a:p>
        </p:txBody>
      </p:sp>
      <p:sp>
        <p:nvSpPr>
          <p:cNvPr id="28" name="TextBox 27"/>
          <p:cNvSpPr txBox="1"/>
          <p:nvPr/>
        </p:nvSpPr>
        <p:spPr>
          <a:xfrm>
            <a:off x="2026128" y="297654"/>
            <a:ext cx="75708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400" dirty="0">
                <a:solidFill>
                  <a:srgbClr val="0070C0"/>
                </a:solidFill>
              </a:rPr>
              <a:t>Z</a:t>
            </a:r>
            <a:endParaRPr lang="ko-KR" altLang="en-US" sz="4400" dirty="0">
              <a:solidFill>
                <a:srgbClr val="0070C0"/>
              </a:solidFill>
            </a:endParaRPr>
          </a:p>
        </p:txBody>
      </p:sp>
      <p:cxnSp>
        <p:nvCxnSpPr>
          <p:cNvPr id="30" name="직선 연결선 29"/>
          <p:cNvCxnSpPr/>
          <p:nvPr/>
        </p:nvCxnSpPr>
        <p:spPr>
          <a:xfrm>
            <a:off x="10572191" y="-1181100"/>
            <a:ext cx="0" cy="9296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1354578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4" name="직선 화살표 연결선 13"/>
          <p:cNvCxnSpPr/>
          <p:nvPr/>
        </p:nvCxnSpPr>
        <p:spPr>
          <a:xfrm flipH="1">
            <a:off x="4457436" y="3267447"/>
            <a:ext cx="2880000" cy="0"/>
          </a:xfrm>
          <a:prstGeom prst="straightConnector1">
            <a:avLst/>
          </a:prstGeom>
          <a:ln w="38100">
            <a:solidFill>
              <a:srgbClr val="FF0000"/>
            </a:solidFill>
            <a:headEnd type="triangle" w="lg" len="med"/>
            <a:tailEnd type="non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직선 화살표 연결선 15"/>
          <p:cNvCxnSpPr/>
          <p:nvPr/>
        </p:nvCxnSpPr>
        <p:spPr>
          <a:xfrm>
            <a:off x="5897436" y="1827447"/>
            <a:ext cx="0" cy="2880000"/>
          </a:xfrm>
          <a:prstGeom prst="straightConnector1">
            <a:avLst/>
          </a:prstGeom>
          <a:ln w="38100">
            <a:solidFill>
              <a:srgbClr val="00B050"/>
            </a:solidFill>
            <a:headEnd type="triangle" w="lg" len="med"/>
            <a:tailEnd type="non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7016044" y="2718897"/>
            <a:ext cx="75708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2400" dirty="0" smtClean="0">
                <a:solidFill>
                  <a:srgbClr val="FF0000"/>
                </a:solidFill>
              </a:rPr>
              <a:t>X</a:t>
            </a:r>
            <a:endParaRPr lang="ko-KR" altLang="en-US" sz="2400" dirty="0">
              <a:solidFill>
                <a:srgbClr val="FF0000"/>
              </a:solidFill>
            </a:endParaRPr>
          </a:p>
        </p:txBody>
      </p:sp>
      <p:sp>
        <p:nvSpPr>
          <p:cNvPr id="27" name="TextBox 26"/>
          <p:cNvSpPr txBox="1"/>
          <p:nvPr/>
        </p:nvSpPr>
        <p:spPr>
          <a:xfrm>
            <a:off x="5803202" y="1827447"/>
            <a:ext cx="75708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sz="2400" dirty="0" smtClean="0">
                <a:solidFill>
                  <a:srgbClr val="00B050"/>
                </a:solidFill>
              </a:rPr>
              <a:t>Y</a:t>
            </a:r>
            <a:endParaRPr lang="ko-KR" altLang="en-US" sz="2400" dirty="0">
              <a:solidFill>
                <a:srgbClr val="00B050"/>
              </a:solidFill>
            </a:endParaRPr>
          </a:p>
        </p:txBody>
      </p:sp>
      <p:cxnSp>
        <p:nvCxnSpPr>
          <p:cNvPr id="30" name="직선 연결선 29"/>
          <p:cNvCxnSpPr/>
          <p:nvPr/>
        </p:nvCxnSpPr>
        <p:spPr>
          <a:xfrm>
            <a:off x="10572191" y="-1181100"/>
            <a:ext cx="0" cy="929640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직선 화살표 연결선 28"/>
          <p:cNvCxnSpPr/>
          <p:nvPr/>
        </p:nvCxnSpPr>
        <p:spPr>
          <a:xfrm flipH="1">
            <a:off x="1222682" y="3467100"/>
            <a:ext cx="762264" cy="1095747"/>
          </a:xfrm>
          <a:prstGeom prst="straightConnector1">
            <a:avLst/>
          </a:prstGeom>
          <a:ln w="57150">
            <a:solidFill>
              <a:schemeClr val="tx1"/>
            </a:solidFill>
            <a:headEnd type="triangle" w="lg" len="med"/>
            <a:tailEnd type="none" w="lg" len="lg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35234976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5" name="직선 화살표 연결선 4"/>
          <p:cNvCxnSpPr/>
          <p:nvPr/>
        </p:nvCxnSpPr>
        <p:spPr>
          <a:xfrm>
            <a:off x="4171950" y="3078832"/>
            <a:ext cx="4467225" cy="1415435"/>
          </a:xfrm>
          <a:prstGeom prst="straightConnector1">
            <a:avLst/>
          </a:prstGeom>
          <a:ln w="38100">
            <a:solidFill>
              <a:srgbClr val="FF0000"/>
            </a:solidFill>
            <a:tailEnd type="triangle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" name="직선 화살표 연결선 6"/>
          <p:cNvCxnSpPr/>
          <p:nvPr/>
        </p:nvCxnSpPr>
        <p:spPr>
          <a:xfrm flipV="1">
            <a:off x="6220883" y="1208034"/>
            <a:ext cx="0" cy="4735566"/>
          </a:xfrm>
          <a:prstGeom prst="straightConnector1">
            <a:avLst/>
          </a:prstGeom>
          <a:ln w="38100">
            <a:solidFill>
              <a:srgbClr val="0070C0"/>
            </a:solidFill>
            <a:tailEnd type="triangle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직선 화살표 연결선 8"/>
          <p:cNvCxnSpPr/>
          <p:nvPr/>
        </p:nvCxnSpPr>
        <p:spPr>
          <a:xfrm flipV="1">
            <a:off x="4171950" y="2698201"/>
            <a:ext cx="4467225" cy="1902375"/>
          </a:xfrm>
          <a:prstGeom prst="straightConnector1">
            <a:avLst/>
          </a:prstGeom>
          <a:ln w="38100">
            <a:solidFill>
              <a:srgbClr val="00B050"/>
            </a:solidFill>
            <a:tailEnd type="triangle"/>
          </a:ln>
          <a:scene3d>
            <a:camera prst="orthographicFront"/>
            <a:lightRig rig="soft" dir="t"/>
          </a:scene3d>
          <a:sp3d>
            <a:bevelT/>
          </a:sp3d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직사각형 9"/>
          <p:cNvSpPr/>
          <p:nvPr/>
        </p:nvSpPr>
        <p:spPr>
          <a:xfrm>
            <a:off x="4464579" y="714375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Z+</a:t>
            </a:r>
            <a:endParaRPr lang="ko-KR" altLang="en-US" dirty="0"/>
          </a:p>
        </p:txBody>
      </p:sp>
      <p:sp>
        <p:nvSpPr>
          <p:cNvPr id="11" name="직사각형 10"/>
          <p:cNvSpPr/>
          <p:nvPr/>
        </p:nvSpPr>
        <p:spPr>
          <a:xfrm>
            <a:off x="3784071" y="5347793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Y+</a:t>
            </a:r>
            <a:endParaRPr lang="ko-KR" altLang="en-US" dirty="0"/>
          </a:p>
        </p:txBody>
      </p:sp>
      <p:sp>
        <p:nvSpPr>
          <p:cNvPr id="12" name="직사각형 11"/>
          <p:cNvSpPr/>
          <p:nvPr/>
        </p:nvSpPr>
        <p:spPr>
          <a:xfrm>
            <a:off x="7306732" y="5347793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RX+</a:t>
            </a:r>
            <a:endParaRPr lang="ko-KR" altLang="en-US" dirty="0"/>
          </a:p>
        </p:txBody>
      </p:sp>
      <p:sp>
        <p:nvSpPr>
          <p:cNvPr id="13" name="직사각형 12"/>
          <p:cNvSpPr/>
          <p:nvPr/>
        </p:nvSpPr>
        <p:spPr>
          <a:xfrm>
            <a:off x="2174875" y="3415074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Y-</a:t>
            </a:r>
            <a:endParaRPr lang="ko-KR" altLang="en-US" dirty="0"/>
          </a:p>
        </p:txBody>
      </p:sp>
      <p:sp>
        <p:nvSpPr>
          <p:cNvPr id="14" name="직사각형 13"/>
          <p:cNvSpPr/>
          <p:nvPr/>
        </p:nvSpPr>
        <p:spPr>
          <a:xfrm>
            <a:off x="6711420" y="714375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Z-</a:t>
            </a:r>
            <a:endParaRPr lang="ko-KR" altLang="en-US" dirty="0"/>
          </a:p>
        </p:txBody>
      </p:sp>
      <p:sp>
        <p:nvSpPr>
          <p:cNvPr id="15" name="직사각형 14"/>
          <p:cNvSpPr/>
          <p:nvPr/>
        </p:nvSpPr>
        <p:spPr>
          <a:xfrm>
            <a:off x="9061450" y="3415074"/>
            <a:ext cx="1190625" cy="74295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dirty="0" smtClean="0"/>
              <a:t>X-</a:t>
            </a:r>
            <a:endParaRPr lang="ko-KR" altLang="en-US" dirty="0"/>
          </a:p>
        </p:txBody>
      </p:sp>
    </p:spTree>
    <p:extLst>
      <p:ext uri="{BB962C8B-B14F-4D97-AF65-F5344CB8AC3E}">
        <p14:creationId xmlns:p14="http://schemas.microsoft.com/office/powerpoint/2010/main" val="400739629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1102</TotalTime>
  <Words>38</Words>
  <Application>Microsoft Office PowerPoint</Application>
  <PresentationFormat>와이드스크린</PresentationFormat>
  <Paragraphs>35</Paragraphs>
  <Slides>10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10</vt:i4>
      </vt:variant>
    </vt:vector>
  </HeadingPairs>
  <TitlesOfParts>
    <vt:vector size="13" baseType="lpstr">
      <vt:lpstr>맑은 고딕</vt:lpstr>
      <vt:lpstr>Arial</vt:lpstr>
      <vt:lpstr>Office 테마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hey man</dc:creator>
  <cp:lastModifiedBy>hey man</cp:lastModifiedBy>
  <cp:revision>18</cp:revision>
  <dcterms:created xsi:type="dcterms:W3CDTF">2020-09-09T05:07:39Z</dcterms:created>
  <dcterms:modified xsi:type="dcterms:W3CDTF">2020-09-11T01:40:36Z</dcterms:modified>
</cp:coreProperties>
</file>